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473FA5-32A0-41EA-B6A6-63F468110BEA}" type="datetimeFigureOut">
              <a:rPr lang="en-US" smtClean="0"/>
              <a:pPr/>
              <a:t>5/17/2016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4FF7A4-BDA2-4EB1-941B-4B8309B1F45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65588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5588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55888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55888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5588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A5723-4634-4324-A95E-CF7D994D1053}" type="datetimeFigureOut">
              <a:rPr lang="en-US" smtClean="0"/>
              <a:pPr/>
              <a:t>5/17/2016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0166" y="0"/>
            <a:ext cx="7643834" cy="1500173"/>
          </a:xfrm>
          <a:ln w="38100">
            <a:noFill/>
          </a:ln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TRƯỜNG CĐKT LÝ TỰ TRỌNG TP.HCM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KHOA CÔNG NGHỆ ĐỘNG LỰC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4414" y="2500306"/>
            <a:ext cx="6786610" cy="121444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HỘI THI GIÁO VIÊN DẠY GIỎI TCCN CẤP THÀNH PHỐ IX 2016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142852"/>
            <a:ext cx="1333500" cy="122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1285852" y="5286388"/>
            <a:ext cx="6786610" cy="57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GIÁO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VIÊN: ĐẶNG THÁI SƠN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sz="3200" b="1" dirty="0" smtClean="0">
                <a:latin typeface="Verdana" pitchFamily="34" charset="0"/>
                <a:cs typeface="Times New Roman" pitchFamily="18" charset="0"/>
              </a:rPr>
              <a:t>TRƯỜNG CĐKT LÝ TỰ TRỌNG TP.HCM</a:t>
            </a:r>
            <a:endParaRPr lang="en-US" sz="3200" b="1" dirty="0"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4572008"/>
            <a:ext cx="8186766" cy="1554155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Thành lập 01/02/1986. Tiền thân là trường Trung học dạy nghề Lý Tự Trọng</a:t>
            </a:r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Năm 2005 đổi tên là trường CĐKT Lý Tự Trọng</a:t>
            </a:r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Hiện có 8 khoa chuyên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ngành với khoảng hơn 6.000 SV-HS đang theo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học</a:t>
            </a: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D:\Nam hoc 2015-2016\Thi GV gioi\Soan thi tp\Lan 4\pp\vi_MjAvMDEvMjAxNiAxNjoyNDo0NQ==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142984"/>
            <a:ext cx="4857784" cy="3357586"/>
          </a:xfrm>
          <a:prstGeom prst="rect">
            <a:avLst/>
          </a:prstGeom>
          <a:noFill/>
        </p:spPr>
      </p:pic>
      <p:pic>
        <p:nvPicPr>
          <p:cNvPr id="2050" name="Picture 2" descr="D:\Nam hoc 2015-2016\Thi GV gioi\Soan thi tp\Lan 4\pp\1434407414-exdjly_tu_trong_ane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1142984"/>
            <a:ext cx="2714624" cy="3357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sz="3200" b="1" dirty="0" smtClean="0">
                <a:latin typeface="Verdana" pitchFamily="34" charset="0"/>
                <a:cs typeface="Times New Roman" pitchFamily="18" charset="0"/>
              </a:rPr>
              <a:t>KHOA CÔNG NGHỆ ĐỘNG LỰC</a:t>
            </a:r>
            <a:endParaRPr lang="en-US" sz="3200" b="1" dirty="0"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8" y="714356"/>
            <a:ext cx="2971792" cy="5929354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Số lượng giảng viên: 19. Với lực lượng rất trẻ, nhiệt huyết 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Số giảng viên đạt Thạc sỹ trở lên: 12/19 (63%)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SV-HS học tại khoa được chú trọng giáo dục: Tác phong làm việc, kỹ năng nghề nghiệp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0034" y="4714884"/>
            <a:ext cx="4714908" cy="14287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TFIUAWRIHAWHR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26" name="Picture 2" descr="D:\Nam hoc 2015-2016\Thi GV gioi\Soan thi tp\Lan 4\pp\922823_1141378012547046_3900072225878818669_n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714356"/>
            <a:ext cx="5357818" cy="3286130"/>
          </a:xfrm>
          <a:prstGeom prst="rect">
            <a:avLst/>
          </a:prstGeom>
          <a:noFill/>
        </p:spPr>
      </p:pic>
      <p:pic>
        <p:nvPicPr>
          <p:cNvPr id="4" name="Picture 3" descr="D:\Nam hoc 2015-2016\Thi GV gioi\Soan thi tp\Lan 4\pp\8800_1133773593307488_4170643626936013298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786190"/>
            <a:ext cx="5357850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723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sz="3200" b="1" dirty="0" smtClean="0">
                <a:latin typeface="Verdana" pitchFamily="34" charset="0"/>
                <a:cs typeface="Times New Roman" pitchFamily="18" charset="0"/>
              </a:rPr>
              <a:t>GIỚI THIỆU VỀ BẢN THÂN</a:t>
            </a:r>
            <a:endParaRPr lang="en-US" sz="3200" b="1" dirty="0"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3714752"/>
            <a:ext cx="8115328" cy="2411411"/>
          </a:xfrm>
        </p:spPr>
        <p:txBody>
          <a:bodyPr>
            <a:normAutofit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Tốt nghiệp đại học tại trường ĐH Sư Phạm Kỹ Thuật TP.HCM</a:t>
            </a:r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Giảng dạy tại trường từ năm 2008 đến nay </a:t>
            </a:r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Hiện là giảng viên phụ trách giảng dạy các môn về hệ thống điện thân xe</a:t>
            </a: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Nam hoc 2015-2016\Thi GV gioi\Soan thi tp\Lan 4\pp\avatardangthais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214422"/>
            <a:ext cx="3714752" cy="2500314"/>
          </a:xfrm>
          <a:prstGeom prst="rect">
            <a:avLst/>
          </a:prstGeom>
          <a:noFill/>
        </p:spPr>
      </p:pic>
      <p:pic>
        <p:nvPicPr>
          <p:cNvPr id="2051" name="Picture 3" descr="D:\SON\CMND SO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1214422"/>
            <a:ext cx="2000264" cy="250033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Verdana" pitchFamily="34" charset="0"/>
                <a:cs typeface="Times New Roman" pitchFamily="18" charset="0"/>
              </a:rPr>
              <a:t>Học </a:t>
            </a:r>
            <a:r>
              <a:rPr lang="en-US" sz="3200" b="1" dirty="0" smtClean="0">
                <a:latin typeface="Verdana" pitchFamily="34" charset="0"/>
                <a:cs typeface="Times New Roman" pitchFamily="18" charset="0"/>
              </a:rPr>
              <a:t>phần: THỰC TẬP HỆ THỐNG </a:t>
            </a:r>
          </a:p>
          <a:p>
            <a:pPr algn="ctr"/>
            <a:r>
              <a:rPr lang="en-US" sz="3200" b="1" dirty="0" smtClean="0">
                <a:latin typeface="Verdana" pitchFamily="34" charset="0"/>
                <a:cs typeface="Times New Roman" pitchFamily="18" charset="0"/>
              </a:rPr>
              <a:t>ĐIỆN THÂN XE</a:t>
            </a:r>
            <a:endParaRPr lang="en-US" sz="3200" b="1" dirty="0"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364412" y="1753190"/>
            <a:ext cx="8309687" cy="72954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28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r>
              <a:rPr lang="nl-NL" sz="2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Kỹ thuật điện (HK1)</a:t>
            </a:r>
            <a:endParaRPr lang="en-US" sz="2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391577" y="2777833"/>
            <a:ext cx="8309687" cy="72954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0"/>
              </a:spcAft>
            </a:pPr>
            <a:r>
              <a:rPr lang="nl-NL" sz="2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Kỹ thuật điện tử (HK2)</a:t>
            </a:r>
            <a:endParaRPr lang="en-US" sz="2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382550" y="3889372"/>
            <a:ext cx="8309687" cy="72954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0"/>
              </a:spcAft>
            </a:pPr>
            <a:r>
              <a:rPr lang="nl-NL" sz="2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Hệ thống điện thân xe (HK3)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 flipH="1">
            <a:off x="0" y="1000108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54"/>
          <p:cNvGrpSpPr/>
          <p:nvPr/>
        </p:nvGrpSpPr>
        <p:grpSpPr>
          <a:xfrm>
            <a:off x="285720" y="5000636"/>
            <a:ext cx="8433014" cy="729549"/>
            <a:chOff x="266486" y="4987446"/>
            <a:chExt cx="8433014" cy="729549"/>
          </a:xfrm>
        </p:grpSpPr>
        <p:sp>
          <p:nvSpPr>
            <p:cNvPr id="56" name="Rounded Rectangle 55"/>
            <p:cNvSpPr/>
            <p:nvPr/>
          </p:nvSpPr>
          <p:spPr>
            <a:xfrm>
              <a:off x="389813" y="4987446"/>
              <a:ext cx="8309687" cy="72954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3"/>
                </a:gs>
                <a:gs pos="50000">
                  <a:schemeClr val="accent3">
                    <a:lumMod val="40000"/>
                    <a:lumOff val="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just">
                <a:spcAft>
                  <a:spcPts val="0"/>
                </a:spcAft>
              </a:pPr>
              <a:r>
                <a:rPr lang="nl-NL" sz="2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Thực tập hệ thống điện thân xe (HK4)</a:t>
              </a:r>
              <a:endParaRPr 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66486" y="5060402"/>
              <a:ext cx="834671" cy="52322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endParaRPr 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102965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28662" y="1928802"/>
            <a:ext cx="7611185" cy="738748"/>
            <a:chOff x="964988" y="2472256"/>
            <a:chExt cx="7611185" cy="738748"/>
          </a:xfrm>
        </p:grpSpPr>
        <p:sp>
          <p:nvSpPr>
            <p:cNvPr id="55" name="Rounded Rectangle 54"/>
            <p:cNvSpPr/>
            <p:nvPr/>
          </p:nvSpPr>
          <p:spPr>
            <a:xfrm>
              <a:off x="1358899" y="2563039"/>
              <a:ext cx="7217274" cy="57930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88333">
                  <a:schemeClr val="accent1">
                    <a:tint val="23500"/>
                    <a:satMod val="160000"/>
                  </a:schemeClr>
                </a:gs>
                <a:gs pos="53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nl-NL" sz="2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Sử dụng đồng hồ VOM</a:t>
              </a:r>
              <a:endParaRPr lang="en-US" sz="2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40" name="Oval 39"/>
            <p:cNvSpPr/>
            <p:nvPr/>
          </p:nvSpPr>
          <p:spPr>
            <a:xfrm>
              <a:off x="964988" y="2472256"/>
              <a:ext cx="1194014" cy="738748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1" name="TextBox 40"/>
            <p:cNvSpPr txBox="1"/>
            <p:nvPr/>
          </p:nvSpPr>
          <p:spPr>
            <a:xfrm>
              <a:off x="1017551" y="2588439"/>
              <a:ext cx="119944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Bài 1</a:t>
              </a:r>
              <a:endPara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3" name="Group 11"/>
          <p:cNvGrpSpPr/>
          <p:nvPr/>
        </p:nvGrpSpPr>
        <p:grpSpPr>
          <a:xfrm>
            <a:off x="571472" y="4214818"/>
            <a:ext cx="8039814" cy="1428759"/>
            <a:chOff x="1097884" y="4221582"/>
            <a:chExt cx="7478289" cy="618222"/>
          </a:xfrm>
        </p:grpSpPr>
        <p:sp>
          <p:nvSpPr>
            <p:cNvPr id="56" name="Rounded Rectangle 55"/>
            <p:cNvSpPr/>
            <p:nvPr/>
          </p:nvSpPr>
          <p:spPr>
            <a:xfrm>
              <a:off x="1358899" y="4244251"/>
              <a:ext cx="7217274" cy="57930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88333">
                  <a:schemeClr val="accent1">
                    <a:tint val="23500"/>
                    <a:satMod val="160000"/>
                  </a:schemeClr>
                </a:gs>
                <a:gs pos="53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nl-NL" sz="2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 Kiểm tra mạch điện đèn báo khẩn cấp                        .......  trên sa bàn điện ôtô</a:t>
              </a:r>
              <a:endParaRPr lang="en-US" sz="2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097884" y="4221582"/>
              <a:ext cx="1194014" cy="618222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2" name="TextBox 41"/>
            <p:cNvSpPr txBox="1"/>
            <p:nvPr/>
          </p:nvSpPr>
          <p:spPr>
            <a:xfrm>
              <a:off x="1097884" y="4407048"/>
              <a:ext cx="1181049" cy="226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Bài 3</a:t>
              </a:r>
              <a:endPara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4" name="Group 5"/>
          <p:cNvGrpSpPr/>
          <p:nvPr/>
        </p:nvGrpSpPr>
        <p:grpSpPr>
          <a:xfrm>
            <a:off x="1000100" y="3071810"/>
            <a:ext cx="7611186" cy="737994"/>
            <a:chOff x="964987" y="3322324"/>
            <a:chExt cx="7611186" cy="737994"/>
          </a:xfrm>
        </p:grpSpPr>
        <p:sp>
          <p:nvSpPr>
            <p:cNvPr id="57" name="Rounded Rectangle 56"/>
            <p:cNvSpPr/>
            <p:nvPr/>
          </p:nvSpPr>
          <p:spPr>
            <a:xfrm>
              <a:off x="1358899" y="3398625"/>
              <a:ext cx="7217274" cy="57930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88333">
                  <a:schemeClr val="accent1">
                    <a:tint val="23500"/>
                    <a:satMod val="160000"/>
                  </a:schemeClr>
                </a:gs>
                <a:gs pos="53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just">
                <a:spcAft>
                  <a:spcPts val="0"/>
                </a:spcAft>
              </a:pPr>
              <a:r>
                <a:rPr lang="nl-NL" sz="2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Kiểm tra và bảo dưỡng ắc-quy</a:t>
              </a:r>
              <a:endParaRPr 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964987" y="3322324"/>
              <a:ext cx="1194015" cy="737994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5" name="TextBox 44"/>
            <p:cNvSpPr txBox="1"/>
            <p:nvPr/>
          </p:nvSpPr>
          <p:spPr>
            <a:xfrm>
              <a:off x="1017550" y="3426666"/>
              <a:ext cx="10546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Bài 2</a:t>
              </a:r>
              <a:endPara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54" name="Rectangle 53"/>
          <p:cNvSpPr/>
          <p:nvPr/>
        </p:nvSpPr>
        <p:spPr>
          <a:xfrm flipH="1">
            <a:off x="0" y="1071546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Verdana" pitchFamily="34" charset="0"/>
                <a:cs typeface="Times New Roman" pitchFamily="18" charset="0"/>
              </a:rPr>
              <a:t>Học </a:t>
            </a:r>
            <a:r>
              <a:rPr lang="en-US" sz="3200" b="1" dirty="0" smtClean="0">
                <a:latin typeface="Verdana" pitchFamily="34" charset="0"/>
                <a:cs typeface="Times New Roman" pitchFamily="18" charset="0"/>
              </a:rPr>
              <a:t>phần: THỰC TẬP HỆ THỐNG ĐIỆN THÂN XE</a:t>
            </a:r>
            <a:endParaRPr lang="en-US" sz="3200" b="1" dirty="0">
              <a:latin typeface="Verdana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621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>
          <a:xfrm flipH="1">
            <a:off x="0" y="1142984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latin typeface="Verdana" pitchFamily="34" charset="0"/>
                <a:cs typeface="Times New Roman" pitchFamily="18" charset="0"/>
              </a:rPr>
              <a:t>NHỮNG KIẾN THỨC, KỸ NĂNG HỌC SINH ĐÃ ĐẠT ĐƯỢC</a:t>
            </a:r>
            <a:endParaRPr lang="en-US" sz="3200" b="1" dirty="0"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596" y="1285860"/>
            <a:ext cx="80724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1. Đọc được sơ đồ đấu dây trên xe (học phần Kỹ thuật điện)</a:t>
            </a: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785926"/>
            <a:ext cx="7786742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58621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>
          <a:xfrm flipH="1">
            <a:off x="0" y="1142984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latin typeface="Verdana" pitchFamily="34" charset="0"/>
                <a:cs typeface="Times New Roman" pitchFamily="18" charset="0"/>
              </a:rPr>
              <a:t>NHỮNG KIẾN THỨC, KỸ NĂNG </a:t>
            </a:r>
          </a:p>
          <a:p>
            <a:pPr algn="ctr"/>
            <a:r>
              <a:rPr lang="en-US" sz="3200" b="1" dirty="0" smtClean="0">
                <a:latin typeface="Verdana" pitchFamily="34" charset="0"/>
                <a:cs typeface="Times New Roman" pitchFamily="18" charset="0"/>
              </a:rPr>
              <a:t>HỌC SINH ĐÃ ĐẠT ĐƯỢC</a:t>
            </a:r>
            <a:endParaRPr lang="en-US" sz="3200" b="1" dirty="0"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596" y="1285860"/>
            <a:ext cx="80724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2. Trình bày được nguyên lý hoạt động của các hệ thống điện thân xe cơ bản (học phần Hệ thống điện thân xe)</a:t>
            </a: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2571744"/>
            <a:ext cx="6150610" cy="3802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8621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>
          <a:xfrm flipH="1">
            <a:off x="0" y="1071546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latin typeface="Verdana" pitchFamily="34" charset="0"/>
                <a:cs typeface="Times New Roman" pitchFamily="18" charset="0"/>
              </a:rPr>
              <a:t>NHỮNG </a:t>
            </a:r>
            <a:r>
              <a:rPr lang="en-US" sz="3200" b="1" dirty="0" smtClean="0">
                <a:latin typeface="Verdana" pitchFamily="34" charset="0"/>
                <a:cs typeface="Times New Roman" pitchFamily="18" charset="0"/>
              </a:rPr>
              <a:t>KIẾN THỨC, KỸ NĂNG </a:t>
            </a:r>
          </a:p>
          <a:p>
            <a:pPr algn="ctr"/>
            <a:r>
              <a:rPr lang="en-US" sz="3200" b="1" dirty="0" smtClean="0">
                <a:latin typeface="Verdana" pitchFamily="34" charset="0"/>
                <a:cs typeface="Times New Roman" pitchFamily="18" charset="0"/>
              </a:rPr>
              <a:t>HỌC SINH </a:t>
            </a:r>
            <a:r>
              <a:rPr lang="en-US" sz="3200" b="1" dirty="0" smtClean="0">
                <a:latin typeface="Verdana" pitchFamily="34" charset="0"/>
                <a:cs typeface="Times New Roman" pitchFamily="18" charset="0"/>
              </a:rPr>
              <a:t>ĐÃ ĐẠT ĐƯỢC</a:t>
            </a:r>
            <a:endParaRPr lang="en-US" sz="3200" b="1" dirty="0"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596" y="1285860"/>
            <a:ext cx="80724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3. Sử dụng thành thạo đồng hồ VOM, kiểm tra được ắc-quy (bài 1, 2)</a:t>
            </a: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2285992"/>
            <a:ext cx="257175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58621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22"/>
          </a:xfrm>
          <a:solidFill>
            <a:srgbClr val="FFFF00"/>
          </a:solidFill>
        </p:spPr>
        <p:txBody>
          <a:bodyPr/>
          <a:lstStyle/>
          <a:p>
            <a:r>
              <a:rPr lang="en-US" b="1" dirty="0" smtClean="0">
                <a:latin typeface="Verdana" pitchFamily="34" charset="0"/>
                <a:cs typeface="Times New Roman" pitchFamily="18" charset="0"/>
              </a:rPr>
              <a:t>Ý ĐỒ SƯ PHẠM</a:t>
            </a:r>
            <a:endParaRPr lang="en-US" b="1" dirty="0"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Trang bị, rèn luyện cho học sinh 3 kỹ năng</a:t>
            </a:r>
          </a:p>
          <a:p>
            <a:pPr marL="514350" indent="-514350" algn="just"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năng đọc sơ đồ đấu dây trên hệ thống điện thân xe </a:t>
            </a:r>
          </a:p>
          <a:p>
            <a:pPr marL="514350" indent="-514350" algn="just"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năng trình bày nguyên lý hoạt động của một hệ thống điện thân xe </a:t>
            </a:r>
          </a:p>
          <a:p>
            <a:pPr marL="514350" indent="-514350" algn="just"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năng sử dụng đồng hồ VOM để kiểm tra một mạch điện trên hệ thống điện thân xe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 flipH="1">
            <a:off x="0" y="1214422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22"/>
          </a:xfrm>
          <a:solidFill>
            <a:srgbClr val="FFFF00"/>
          </a:solidFill>
        </p:spPr>
        <p:txBody>
          <a:bodyPr/>
          <a:lstStyle/>
          <a:p>
            <a:r>
              <a:rPr lang="en-US" b="1" dirty="0" smtClean="0">
                <a:latin typeface="Verdana" pitchFamily="34" charset="0"/>
                <a:cs typeface="Times New Roman" pitchFamily="18" charset="0"/>
              </a:rPr>
              <a:t>PHƯƠNG PHÁP</a:t>
            </a:r>
            <a:endParaRPr lang="en-US" b="1" dirty="0"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Về kiến thức: Giáo viên nêu vấn đề, học sinh thảo luận, giáo viên định hướng, nhận xét, chỉnh sửa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Về kỹ năng: Giáo viên hướng dẫn, thao tác mẫu, học sinh thao tác lại, giáo viên chỉnh sửa các thao tác sai, thao tác thừa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 flipH="1">
            <a:off x="0" y="1214422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71604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latin typeface="Verdana" pitchFamily="34" charset="0"/>
                <a:cs typeface="Times New Roman" pitchFamily="18" charset="0"/>
              </a:rPr>
              <a:t>KÍNH CHÚC HỘI THI </a:t>
            </a:r>
            <a:br>
              <a:rPr lang="en-US" b="1" dirty="0" smtClean="0">
                <a:latin typeface="Verdana" pitchFamily="34" charset="0"/>
                <a:cs typeface="Times New Roman" pitchFamily="18" charset="0"/>
              </a:rPr>
            </a:br>
            <a:r>
              <a:rPr lang="en-US" b="1" dirty="0" smtClean="0">
                <a:latin typeface="Verdana" pitchFamily="34" charset="0"/>
                <a:cs typeface="Times New Roman" pitchFamily="18" charset="0"/>
              </a:rPr>
              <a:t>THÀNH CÔNG TỐT ĐẸP!</a:t>
            </a:r>
            <a:endParaRPr lang="en-US" b="1" dirty="0">
              <a:latin typeface="Verdana" pitchFamily="34" charset="0"/>
              <a:cs typeface="Times New Roman" pitchFamily="18" charset="0"/>
            </a:endParaRPr>
          </a:p>
        </p:txBody>
      </p:sp>
      <p:pic>
        <p:nvPicPr>
          <p:cNvPr id="6147" name="Picture 3" descr="D:\Nam hoc 2015-2016\Thi GV gioi\Soan thi tp\Lan 4\pp\images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214554"/>
            <a:ext cx="3786214" cy="3929090"/>
          </a:xfrm>
          <a:prstGeom prst="rect">
            <a:avLst/>
          </a:prstGeom>
          <a:noFill/>
        </p:spPr>
      </p:pic>
      <p:pic>
        <p:nvPicPr>
          <p:cNvPr id="1027" name="Picture 3" descr="D:\Nam hoc 2015-2016\Thi GV gioi\Soan thi tp\Lan 4\pp\46948418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214554"/>
            <a:ext cx="4000528" cy="3929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22"/>
          </a:xfrm>
          <a:solidFill>
            <a:srgbClr val="FFFF00"/>
          </a:solidFill>
        </p:spPr>
        <p:txBody>
          <a:bodyPr/>
          <a:lstStyle/>
          <a:p>
            <a:r>
              <a:rPr lang="en-US" b="1" dirty="0" smtClean="0">
                <a:latin typeface="Verdana" pitchFamily="34" charset="0"/>
                <a:cs typeface="Times New Roman" pitchFamily="18" charset="0"/>
              </a:rPr>
              <a:t>Hư hỏng thông thường</a:t>
            </a:r>
            <a:endParaRPr lang="en-US" b="1" dirty="0"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Câu hỏi 1: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Nguyên nhân cả 2 đèn không hoạt động?</a:t>
            </a:r>
          </a:p>
          <a:p>
            <a:pPr lvl="1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a. Công tắc máy bị hỏng, chân B và chân IG luôn thông nhau </a:t>
            </a:r>
          </a:p>
          <a:p>
            <a:pPr lvl="1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b. Điểm nối mát tại các đèn không tốt </a:t>
            </a:r>
          </a:p>
          <a:p>
            <a:pPr lvl="1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c. Cầu chì bị đứt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 flipH="1">
            <a:off x="0" y="1214422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2984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latin typeface="Verdana" pitchFamily="34" charset="0"/>
                <a:cs typeface="Times New Roman" pitchFamily="18" charset="0"/>
              </a:rPr>
              <a:t>Hư hỏng thông thường</a:t>
            </a:r>
            <a:endParaRPr lang="en-US" b="1" dirty="0">
              <a:latin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Câu hỏi 2: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Nguyên nhân chỉ đèn 2 hoạt động bình thường, đèn 1 không hoạt động?</a:t>
            </a:r>
          </a:p>
          <a:p>
            <a:pPr lvl="1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a. Công tắc máy bị hỏng, không có chân nào thông nhau </a:t>
            </a:r>
          </a:p>
          <a:p>
            <a:pPr lvl="1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b. Đoạn dây dẫn riêng của đèn 1 bị hở mạch </a:t>
            </a:r>
          </a:p>
          <a:p>
            <a:pPr lvl="1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c. Điểm nối mát tại các đèn không tốt 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 flipH="1">
            <a:off x="0" y="1214422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2984"/>
          </a:xfrm>
          <a:solidFill>
            <a:srgbClr val="FFFF00"/>
          </a:solidFill>
        </p:spPr>
        <p:txBody>
          <a:bodyPr/>
          <a:lstStyle/>
          <a:p>
            <a:r>
              <a:rPr lang="en-US" b="1" dirty="0" smtClean="0">
                <a:latin typeface="Verdana" pitchFamily="34" charset="0"/>
                <a:cs typeface="Times New Roman" pitchFamily="18" charset="0"/>
              </a:rPr>
              <a:t>Hư hỏng thông thường</a:t>
            </a:r>
            <a:endParaRPr lang="en-US" b="1" dirty="0">
              <a:latin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Câu hỏi 3: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Nguyên nhân cả 2 đèn hoạt động nhưng độ sáng của đèn 1 không đủ?</a:t>
            </a:r>
          </a:p>
          <a:p>
            <a:pPr lvl="1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a. Công tắc đèn bị hỏng, không có chân nào thông nhau </a:t>
            </a:r>
          </a:p>
          <a:p>
            <a:pPr lvl="1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b. Đoạn dây dẫn riêng của đèn 1 bị hở mạch </a:t>
            </a:r>
          </a:p>
          <a:p>
            <a:pPr lvl="1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c. Đoạn dây dẫn riêng của đèn 1 có điện trở tiếp xúc 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 flipH="1">
            <a:off x="0" y="1214422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2984"/>
          </a:xfrm>
          <a:solidFill>
            <a:srgbClr val="FFFF00"/>
          </a:solidFill>
        </p:spPr>
        <p:txBody>
          <a:bodyPr/>
          <a:lstStyle/>
          <a:p>
            <a:r>
              <a:rPr lang="en-US" b="1" dirty="0" smtClean="0">
                <a:latin typeface="Verdana" pitchFamily="34" charset="0"/>
                <a:cs typeface="Times New Roman" pitchFamily="18" charset="0"/>
              </a:rPr>
              <a:t>Thông điệp từ nhà vô địch</a:t>
            </a:r>
            <a:endParaRPr lang="en-US" b="1" dirty="0">
              <a:latin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8" y="1357298"/>
            <a:ext cx="3143272" cy="4768865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Claudio Ranieri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20/10/1951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Biệt danh: “Thợ hàn”, “Vua về nhì”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Vô địch Anh 2016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Thông điệp: “Hãy chăm chỉ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tập luyện,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thành công sẽ đến”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 flipH="1">
            <a:off x="0" y="1214422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D:\Nam hoc 2015-2016\Thi GV gioi\Soan thi tp\Lan 4\pp\claudio-ranieri-leicester-football_33276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357298"/>
            <a:ext cx="5143536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4921472</TotalTime>
  <Words>692</Words>
  <Application>Microsoft Office PowerPoint</Application>
  <PresentationFormat>On-screen Show (4:3)</PresentationFormat>
  <Paragraphs>78</Paragraphs>
  <Slides>16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TRƯỜNG CĐKT LÝ TỰ TRỌNG TP.HCM KHOA CÔNG NGHỆ ĐỘNG LỰC</vt:lpstr>
      <vt:lpstr>TRƯỜNG CĐKT LÝ TỰ TRỌNG TP.HCM</vt:lpstr>
      <vt:lpstr>KHOA CÔNG NGHỆ ĐỘNG LỰC</vt:lpstr>
      <vt:lpstr>GIỚI THIỆU VỀ BẢN THÂN</vt:lpstr>
      <vt:lpstr>Slide 5</vt:lpstr>
      <vt:lpstr>Slide 6</vt:lpstr>
      <vt:lpstr>Slide 7</vt:lpstr>
      <vt:lpstr>Slide 8</vt:lpstr>
      <vt:lpstr>Slide 9</vt:lpstr>
      <vt:lpstr>Ý ĐỒ SƯ PHẠM</vt:lpstr>
      <vt:lpstr>PHƯƠNG PHÁP</vt:lpstr>
      <vt:lpstr>KÍNH CHÚC HỘI THI  THÀNH CÔNG TỐT ĐẸP!</vt:lpstr>
      <vt:lpstr>Hư hỏng thông thường</vt:lpstr>
      <vt:lpstr>Hư hỏng thông thường</vt:lpstr>
      <vt:lpstr>Hư hỏng thông thường</vt:lpstr>
      <vt:lpstr>Thông điệp từ nhà vô địch</vt:lpstr>
    </vt:vector>
  </TitlesOfParts>
  <Company>http://viet4room.com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Thai Son</dc:creator>
  <cp:lastModifiedBy>Thai Son</cp:lastModifiedBy>
  <cp:revision>48</cp:revision>
  <dcterms:created xsi:type="dcterms:W3CDTF">2016-05-07T17:50:46Z</dcterms:created>
  <dcterms:modified xsi:type="dcterms:W3CDTF">2016-05-16T18:17:03Z</dcterms:modified>
</cp:coreProperties>
</file>